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5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7" r:id="rId41"/>
    <p:sldId id="294" r:id="rId42"/>
    <p:sldId id="296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52" r:id="rId65"/>
    <p:sldId id="320" r:id="rId66"/>
    <p:sldId id="321" r:id="rId67"/>
    <p:sldId id="322" r:id="rId68"/>
    <p:sldId id="324" r:id="rId69"/>
    <p:sldId id="323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9" r:id="rId83"/>
    <p:sldId id="340" r:id="rId84"/>
    <p:sldId id="343" r:id="rId85"/>
    <p:sldId id="344" r:id="rId86"/>
    <p:sldId id="345" r:id="rId87"/>
    <p:sldId id="341" r:id="rId88"/>
    <p:sldId id="342" r:id="rId89"/>
    <p:sldId id="346" r:id="rId90"/>
    <p:sldId id="351" r:id="rId91"/>
    <p:sldId id="354" r:id="rId92"/>
    <p:sldId id="347" r:id="rId93"/>
    <p:sldId id="355" r:id="rId94"/>
    <p:sldId id="356" r:id="rId95"/>
    <p:sldId id="361" r:id="rId96"/>
    <p:sldId id="360" r:id="rId97"/>
    <p:sldId id="359" r:id="rId98"/>
    <p:sldId id="357" r:id="rId99"/>
    <p:sldId id="358" r:id="rId100"/>
    <p:sldId id="348" r:id="rId101"/>
    <p:sldId id="349" r:id="rId102"/>
    <p:sldId id="350" r:id="rId103"/>
    <p:sldId id="372" r:id="rId104"/>
    <p:sldId id="366" r:id="rId105"/>
    <p:sldId id="362" r:id="rId106"/>
    <p:sldId id="363" r:id="rId107"/>
    <p:sldId id="364" r:id="rId108"/>
    <p:sldId id="365" r:id="rId109"/>
    <p:sldId id="368" r:id="rId110"/>
    <p:sldId id="367" r:id="rId111"/>
    <p:sldId id="373" r:id="rId112"/>
    <p:sldId id="369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6" d="100"/>
          <a:sy n="96" d="100"/>
        </p:scale>
        <p:origin x="109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FFFA9-AAAE-4EB9-B59D-95CE9BA5E171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E5679-84B4-439B-A680-3A48BA3B99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365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E5679-84B4-439B-A680-3A48BA3B997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15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4792-F246-9455-2257-46AD5AE2F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D9516-7FAD-2620-AC1A-6EE6C4C1F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B9DD5-7439-C892-D291-B9766922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80124-100E-D775-C153-993BB71A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680DE-29BF-DB6B-F3FF-A31FF91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9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1F92-C384-E9BC-6F3B-37114C7C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BECD8-FBBD-C922-63F7-81BF95E0D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CC14C-6ED3-D128-1AAF-5F9DAAE8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101B-C166-463A-D3D8-6E86E198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3F918-E3EA-36CF-C777-A058543A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61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4967E3-A459-029A-A3EF-5116D2D77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533F2-7D85-EF1B-9313-8599300AF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393D0-971A-8876-A395-C7C4A207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8F210-9E86-8E77-6A02-1702CFC4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A6F8-4D0C-60F1-EE1F-0E846499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99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0772-9E45-CD52-5EF0-765ED44E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67B-0AAA-0977-A420-A66939ABB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4D957-317A-8B8D-D6DD-974C5F7A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691D4-F9F8-B382-0E7A-C2B4CD5B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05500-E96B-A4B6-F7E2-9F14894B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54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9F76-E523-5255-B878-208C5709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E3188-351A-14C6-37C0-DCE2B537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C53CD-95BA-CA7F-019C-5289A8C0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2B611-CBCF-4965-0DAE-0C7B7370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38ACE-D150-43E1-7F72-42C3EE39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84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CF43-38C4-BCE8-1D9C-11F70548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1A0EF-53D4-61E4-6DAD-7557AADF8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7C777-238B-DD11-31EF-C9B7B7BBA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80A2F-441A-C29B-FE88-BD4057C4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CCB85-5D39-E620-B7D4-A0505C6C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43A87-B367-A016-CC86-9DAE62EC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6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BCC3-126B-6CDF-D854-7ACCD858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D44B6-F09B-90D6-4CB9-AE2868433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FD932-8952-10AB-A1EF-8D6BF9ADB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1515B-7C0D-9549-4597-38F513D46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7E24F-B765-658C-D9CC-96706BBCD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688C2-4D3B-2DA3-99EC-2BE75D61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D7C3CE-4868-D231-FD69-BAE22E93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3B4B5-6510-B07E-C672-E8474782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1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300A-B1CB-ADCC-59D1-A6956DD6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D3722-96A9-72A1-0A5A-76D4CADB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0F780-94E6-95BB-DB67-33BE19C2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D90DF-A1FE-5173-E3F3-4EB688B0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45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C9628-5D6A-8766-5E84-C92B2B40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B4D88-EC40-8319-20BA-018898BC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D52DF-8262-A02E-2274-98962FDC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76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41FB-1BB4-B284-C84F-84DAF438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7812C-EC7E-1BFA-E530-60AA0716B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0586E-690D-86AA-C451-D2C39031D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0B105-CC28-8B4F-7AF5-1E22D77E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375E-483B-15AB-C436-05348BDB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49F91-05B0-5CB0-AA96-7A8FC30B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12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40CC-5637-07EA-82A4-CB228FF7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452455-F8DF-7A4D-9F2A-999835641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FB529-A017-6B58-F85B-E91595490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A04D8-A038-197E-49E2-571F4CA2E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EA883-0BC0-F28E-DC19-9C55C015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427FA-AB7E-EB75-30AB-05DA136A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66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5433DE-CC3A-DDCB-930D-35F468B3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B6FD0-0442-8328-A751-BA20D8085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C861-CE63-5D97-F870-19CCC8796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7179B-3E96-4C89-A72F-ED18BC392D3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99DB5-E0FB-BEEF-E88D-D0D7F287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BDE23-18C7-AF1D-C35F-19A9155B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9A1D6-6ED1-44BC-9444-D345EAB1A7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17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3E3635-9A27-CE40-6348-189E1C0A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0" y="535998"/>
            <a:ext cx="11294290" cy="60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2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B7D1A-1A59-FBF0-8D38-D0E23A77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51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82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B9D88-FF63-18BB-E4BC-F84AD3FD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25"/>
            <a:ext cx="12192000" cy="64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326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F0DBB-67D7-1C70-AA95-8C2E2511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17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532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38BDE-1000-BB0D-4BEB-FB1B71B3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11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5FF8-12A7-C45C-B469-5891DB94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2617259"/>
            <a:ext cx="10515600" cy="1325563"/>
          </a:xfrm>
        </p:spPr>
        <p:txBody>
          <a:bodyPr/>
          <a:lstStyle/>
          <a:p>
            <a:r>
              <a:rPr lang="en-IN" dirty="0"/>
              <a:t>Annotations Demo</a:t>
            </a:r>
          </a:p>
        </p:txBody>
      </p:sp>
    </p:spTree>
    <p:extLst>
      <p:ext uri="{BB962C8B-B14F-4D97-AF65-F5344CB8AC3E}">
        <p14:creationId xmlns:p14="http://schemas.microsoft.com/office/powerpoint/2010/main" val="19712511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32671A-A004-11FF-AA4B-21B1A124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59" y="1229243"/>
            <a:ext cx="5239481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889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DB0075-2C25-E81F-7189-B1C41445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1" y="0"/>
            <a:ext cx="527162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4D09B-5073-3D17-2EF5-FC056995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27" y="2209630"/>
            <a:ext cx="530616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246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0C224-85BD-0FE4-4D8E-B22F943D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9" y="0"/>
            <a:ext cx="9735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905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A3C66-0DE1-A3C5-D836-A64C0DEC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9" y="0"/>
            <a:ext cx="11310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331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5254F-5608-6F2E-1FE4-7860340D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2" y="0"/>
            <a:ext cx="50653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8AAC6-3C94-D6D9-74FA-01351C7B8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90" y="0"/>
            <a:ext cx="518232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437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880F81-287E-B777-5A15-57ADA0E4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9" y="0"/>
            <a:ext cx="9735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9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ABB39-8606-9EDE-E15A-BA82DE1C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70"/>
            <a:ext cx="12192000" cy="65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62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4D9A0-9445-5B40-0644-F9FE81FD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88" y="0"/>
            <a:ext cx="9044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486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D26F-3CB3-D2C8-1F66-89D64E98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0325"/>
            <a:ext cx="10515600" cy="1325563"/>
          </a:xfrm>
        </p:spPr>
        <p:txBody>
          <a:bodyPr/>
          <a:lstStyle/>
          <a:p>
            <a:r>
              <a:rPr lang="en-IN" dirty="0"/>
              <a:t>Expected Exceptions Demo</a:t>
            </a:r>
          </a:p>
        </p:txBody>
      </p:sp>
    </p:spTree>
    <p:extLst>
      <p:ext uri="{BB962C8B-B14F-4D97-AF65-F5344CB8AC3E}">
        <p14:creationId xmlns:p14="http://schemas.microsoft.com/office/powerpoint/2010/main" val="34370241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DF119-4AE2-58EF-98E6-71AF8A72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31" y="0"/>
            <a:ext cx="1157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1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66C3D-4CCE-FB9E-10EB-A2194611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D7F5A-7E46-E338-9468-E5535F73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6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2FF16-372C-0C72-1537-71D35F93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5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EACAB-5D20-CEBA-EAAB-4CB82E2D9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5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72E4F-11AF-0379-8786-FA9137B1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2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8AC7C-E5B1-6AE0-E7D8-F93A3BA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83"/>
            <a:ext cx="12192000" cy="65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3D30A-B6C5-52EF-6470-5B90920B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6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A9950-AF9D-648D-3CA5-EE25048F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83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8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9869D-C4E7-4522-F2CA-2DA4A4DEE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7" y="570271"/>
            <a:ext cx="11218935" cy="5977589"/>
          </a:xfrm>
        </p:spPr>
      </p:pic>
    </p:spTree>
    <p:extLst>
      <p:ext uri="{BB962C8B-B14F-4D97-AF65-F5344CB8AC3E}">
        <p14:creationId xmlns:p14="http://schemas.microsoft.com/office/powerpoint/2010/main" val="152535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CCC64-6B15-9DAC-2532-C8FD6DBE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31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7EFE7-00FE-75A8-2578-F817BA80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1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028BA-3613-1655-7A08-02EE761E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52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EB345-48AE-D7AD-6F8B-9B8463CA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B9A2C-DCDD-AFD4-5C7D-F0A24F58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3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E6F8E-7B1C-8E8E-9FDB-DE4A9082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50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66883-0DDD-30D3-79EC-E1E7BCCB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5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1507E-4722-5659-3771-091557223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19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5EDD8-2FCE-FF89-2C8C-33BD5F6E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4E3AD-6C5A-9DF7-D6CE-102CC6A8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81C0F-4C4C-7790-0CFE-35C1DFECD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23" y="520627"/>
            <a:ext cx="10927739" cy="5816745"/>
          </a:xfrm>
        </p:spPr>
      </p:pic>
    </p:spTree>
    <p:extLst>
      <p:ext uri="{BB962C8B-B14F-4D97-AF65-F5344CB8AC3E}">
        <p14:creationId xmlns:p14="http://schemas.microsoft.com/office/powerpoint/2010/main" val="4012998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C8B32-A7C1-A74C-49E7-4B37E856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2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611FB-2190-FEB7-32E0-2C785147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3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28884-F2E8-8C8C-7BB0-9072C9E8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7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0CD02-0256-36B2-B2C4-55B0F822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5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DD6C9-37B2-1554-FB97-441BB517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3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705B9-7036-5054-1A6C-F2072694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13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0940B-E69D-94A2-E1E1-A23F5231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9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31CA1-8705-C746-BE1C-3D056FBF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1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937E-D440-6ED9-0631-E8917BFF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78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4B539-5333-1288-1BEE-986E130D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7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79CCC-E983-9E76-1CDF-771ECE00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480630"/>
            <a:ext cx="11914909" cy="64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45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7D778-992E-CA1A-59E8-3876C236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93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A175D-4CCD-43B0-2F8E-CB957CC9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46"/>
            <a:ext cx="12192000" cy="65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58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998D5-217E-3437-5215-CF51DB22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29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FB133-FFFA-A777-3BC7-B561F33B6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83"/>
            <a:ext cx="12192000" cy="65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68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61DB5-CDFF-0BA7-C89F-A7D930B4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37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616C4-A951-8EFF-568C-9C35AB8B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38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7DC69-F2BD-A992-A79F-DCC68770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96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968A4-333B-0632-BB2F-0BBD698D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94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FEB66-0486-9181-4DA9-3FFD1F1E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92"/>
            <a:ext cx="12192000" cy="65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02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8B8F1-2ABD-3578-07B9-25E41940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28"/>
            <a:ext cx="12192000" cy="65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7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97A68-E26D-88EC-EA72-7BA1985A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02"/>
            <a:ext cx="12192000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84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B0EA7-C347-74A3-7EDE-5AC4BCB4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44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37A8F-FFF3-EED9-7DB4-3E840D46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8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73F96-BAE6-9FCF-A30F-57EF2C55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8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67D4A-BC03-E59A-3576-E586E0F8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90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B6869-3B4B-0721-1E71-BC60F707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7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3C26C-69E7-BEAD-B847-8EE450A9C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3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ECFA2-EBC2-C633-02E0-7E01A9CD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9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FE56B-4B4B-3763-6C01-F74C49E1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5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89FE2-8D29-C197-42B9-2122905B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459"/>
            <a:ext cx="12192000" cy="64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24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01387-B457-A751-EE1B-24667A30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A51A0-20B2-BEA6-FEC9-21E6C439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01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11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8C026-3922-5318-C61A-C1062A5F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"/>
            <a:ext cx="12192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27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09E9B-358E-01A3-FCE4-ED408679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02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7C4F1-8FAD-466E-4FCF-9ADC96E6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92"/>
            <a:ext cx="12192000" cy="65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2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E0743-2567-AD76-3AC5-BFF9B5C4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95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17DF-237E-6BDA-EB12-A2C0948B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A2FAB-628A-6402-75AD-6B56CC9A3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None is deprecated in latest versions</a:t>
            </a:r>
          </a:p>
        </p:txBody>
      </p:sp>
    </p:spTree>
    <p:extLst>
      <p:ext uri="{BB962C8B-B14F-4D97-AF65-F5344CB8AC3E}">
        <p14:creationId xmlns:p14="http://schemas.microsoft.com/office/powerpoint/2010/main" val="6045477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CBDC7-8A92-EAE9-7644-942BA8AB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69"/>
            <a:ext cx="12192000" cy="65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01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EB9C7-F54C-7D5B-B20D-34C7DDCB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91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C9F13-D6E8-1A56-2BCB-C4CBCEAD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37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11AFD-9616-E4F6-D7EB-F133E2DA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83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F80E1-212F-B130-123B-B91C791F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1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D0D3E-75C7-898B-DDDE-1BFAA11D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02"/>
            <a:ext cx="12192000" cy="6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061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E4D21-D3EA-D310-6F75-90F2D510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151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C4244-06F7-90D9-60F8-C6501A5F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29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CD996-4B22-7305-7463-926ABD2AB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97" y="1419474"/>
            <a:ext cx="11136406" cy="52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521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9E02F-DC34-B2F1-EFC5-B8B3F0B3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315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C4D2B-9108-2F88-03BB-ACD56535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75877-B32A-BCAE-1A48-3F208AC9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24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87FBF-A1B9-83FB-CED4-519DB278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4"/>
            <a:ext cx="12192000" cy="65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350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A965C-95DB-04EE-619D-DD0332A1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525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FAA7C-9EF1-494B-953F-E8D4B5D1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89"/>
            <a:ext cx="12192000" cy="64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87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570D1-9277-D4F0-F70C-46449446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8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ABF0E-3158-60C3-9039-B6F9099F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04"/>
            <a:ext cx="12192000" cy="65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787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30610-75AB-D3A0-4271-688146CC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61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73982-7398-A1DD-999B-E0E9EDEC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01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BBA84-56C7-464A-6F0F-9B14E1FD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422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4A999-21E4-484B-254A-0E68F176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020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B5489-DBFE-40F5-0AD8-42C2ACF9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7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B31F5-3D6C-8085-EADF-15BFB3B2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751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FA07A-81A2-E4C5-D5FA-E26E0472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52"/>
            <a:ext cx="12192000" cy="65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24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8D188-2690-96B4-A609-1EBEAC2F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58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1D215-8357-BC55-BBC3-5C8E2C166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003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936DF-CBB2-D4A9-D131-A73DA2C1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22"/>
            <a:ext cx="12192000" cy="65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7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B4D536-0EB8-A045-EF50-03AF0185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76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6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3216-26F7-C025-67F4-69F4BBDE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43D0-F7FF-9718-0554-67AA2237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315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Maven is a build automation tool used primarily for Java projects. Maven can also be used to build and manage projects written in C#, Ruby, Scala, and other languages. The Maven project is hosted by The Apache Software Foundation.</a:t>
            </a:r>
          </a:p>
          <a:p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Maven used as dependency management tool</a:t>
            </a:r>
          </a:p>
          <a:p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Maven automatically downloads JAR executable files from its repository without you manually downloading from internet or other resources</a:t>
            </a:r>
          </a:p>
          <a:p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Here without maven you had to download </a:t>
            </a:r>
            <a:r>
              <a:rPr lang="en-US" sz="2000" dirty="0" err="1">
                <a:solidFill>
                  <a:srgbClr val="4D5156"/>
                </a:solidFill>
                <a:latin typeface="arial" panose="020B0604020202020204" pitchFamily="34" charset="0"/>
              </a:rPr>
              <a:t>junit</a:t>
            </a:r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 dependency and then </a:t>
            </a:r>
            <a:r>
              <a:rPr lang="en-US" sz="2000" dirty="0" err="1">
                <a:solidFill>
                  <a:srgbClr val="4D5156"/>
                </a:solidFill>
                <a:latin typeface="arial" panose="020B0604020202020204" pitchFamily="34" charset="0"/>
              </a:rPr>
              <a:t>hamcrest</a:t>
            </a:r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 , a </a:t>
            </a:r>
            <a:r>
              <a:rPr lang="en-US" sz="2000" dirty="0" err="1">
                <a:solidFill>
                  <a:srgbClr val="4D5156"/>
                </a:solidFill>
                <a:latin typeface="arial" panose="020B0604020202020204" pitchFamily="34" charset="0"/>
              </a:rPr>
              <a:t>junit</a:t>
            </a:r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 dependency for latest versions(4.13.2..) </a:t>
            </a:r>
            <a:r>
              <a:rPr lang="en-US" sz="2000" dirty="0" err="1">
                <a:solidFill>
                  <a:srgbClr val="4D5156"/>
                </a:solidFill>
                <a:latin typeface="arial" panose="020B0604020202020204" pitchFamily="34" charset="0"/>
              </a:rPr>
              <a:t>manually.But</a:t>
            </a:r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 here maven makes it easier to manage and safe download</a:t>
            </a:r>
          </a:p>
          <a:p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Maven gives u a nice folder structure</a:t>
            </a:r>
          </a:p>
          <a:p>
            <a:r>
              <a:rPr lang="en-US" sz="2000" dirty="0" err="1">
                <a:solidFill>
                  <a:srgbClr val="4D5156"/>
                </a:solidFill>
                <a:latin typeface="arial" panose="020B0604020202020204" pitchFamily="34" charset="0"/>
              </a:rPr>
              <a:t>Src</a:t>
            </a:r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/main/java – production code; </a:t>
            </a:r>
            <a:r>
              <a:rPr lang="en-US" sz="2000" dirty="0" err="1">
                <a:solidFill>
                  <a:srgbClr val="4D5156"/>
                </a:solidFill>
                <a:latin typeface="arial" panose="020B0604020202020204" pitchFamily="34" charset="0"/>
              </a:rPr>
              <a:t>src</a:t>
            </a:r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/test/java – unit test cases/testing code </a:t>
            </a:r>
            <a:r>
              <a:rPr lang="en-US" sz="2000" dirty="0" err="1">
                <a:solidFill>
                  <a:srgbClr val="4D5156"/>
                </a:solidFill>
                <a:latin typeface="arial" panose="020B0604020202020204" pitchFamily="34" charset="0"/>
              </a:rPr>
              <a:t>src</a:t>
            </a:r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/resources- environment variables,..</a:t>
            </a:r>
          </a:p>
          <a:p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Pom.xml is where u add all </a:t>
            </a:r>
            <a:r>
              <a:rPr lang="en-US" sz="2000" dirty="0" err="1">
                <a:solidFill>
                  <a:srgbClr val="4D5156"/>
                </a:solidFill>
                <a:latin typeface="arial" panose="020B0604020202020204" pitchFamily="34" charset="0"/>
              </a:rPr>
              <a:t>ur</a:t>
            </a:r>
            <a:r>
              <a:rPr lang="en-US" sz="2000" dirty="0">
                <a:solidFill>
                  <a:srgbClr val="4D5156"/>
                </a:solidFill>
                <a:latin typeface="arial" panose="020B0604020202020204" pitchFamily="34" charset="0"/>
              </a:rPr>
              <a:t> dependencies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054423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470C-05A9-9E77-F000-E0259556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04" y="-45814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 dirty="0"/>
              <a:t>To do it manually without maven make sure to add external jars downloaded from authenticated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87D5C-ECFA-B5EC-0DA6-D017B1EF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02" y="1043538"/>
            <a:ext cx="5304981" cy="3188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100D8-6A8D-236F-4390-08687CC2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498" y="726381"/>
            <a:ext cx="6096000" cy="3248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DCE84-5FD3-A393-6AF7-2F4B30F66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2" y="4456722"/>
            <a:ext cx="5139504" cy="2097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E82E7-DEA4-B307-6DFB-662B23619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089" y="4126977"/>
            <a:ext cx="5829837" cy="24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7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1746F-5CDA-58AC-6777-77679522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"/>
            <a:ext cx="12192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241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19E43-9CFA-9BF3-8073-E22D6BB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80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EFC16-8389-8D4B-EE0D-270EAAE7C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906"/>
            <a:ext cx="12192000" cy="64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685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DC42D-8C02-8FB0-8210-2B5C01F3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20" y="0"/>
            <a:ext cx="765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26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43577-EAFC-1B3E-FBBC-ADC45E32A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3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E0E4-88DD-AE1C-C81E-4FAA09A8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 naming convention-camelCase ,</a:t>
            </a:r>
            <a:r>
              <a:rPr lang="en-IN" dirty="0" err="1"/>
              <a:t>production_classnameTest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9CF5D-0722-ADD4-FE5A-8E0CAEEAB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500" y="1825625"/>
            <a:ext cx="8223000" cy="4351338"/>
          </a:xfrm>
        </p:spPr>
      </p:pic>
    </p:spTree>
    <p:extLst>
      <p:ext uri="{BB962C8B-B14F-4D97-AF65-F5344CB8AC3E}">
        <p14:creationId xmlns:p14="http://schemas.microsoft.com/office/powerpoint/2010/main" val="3401188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861C9-55AE-5406-EA22-FAB884842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485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4A4EE-41DF-77E2-B07F-E5B8CC9E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"/>
            <a:ext cx="12192000" cy="648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00FE69-0060-1751-7EB4-6DBEBA39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6550"/>
            <a:ext cx="12192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184</Words>
  <Application>Microsoft Office PowerPoint</Application>
  <PresentationFormat>Widescreen</PresentationFormat>
  <Paragraphs>14</Paragraphs>
  <Slides>112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Maven</vt:lpstr>
      <vt:lpstr>To do it manually without maven make sure to add external jars downloaded from authenticated 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 naming convention-camelCase ,production_classnameTest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Annotations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Expected Exceptions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Laptop</dc:creator>
  <cp:lastModifiedBy>HP Laptop</cp:lastModifiedBy>
  <cp:revision>27</cp:revision>
  <dcterms:created xsi:type="dcterms:W3CDTF">2023-07-24T18:25:49Z</dcterms:created>
  <dcterms:modified xsi:type="dcterms:W3CDTF">2023-07-27T18:49:23Z</dcterms:modified>
</cp:coreProperties>
</file>